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1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eslak, Richard" userId="d084fc85-8b2a-4f23-b233-e0d8e5ba34d9" providerId="ADAL" clId="{35A69304-FC25-4849-BA9C-3DBEC6425ED9}"/>
    <pc:docChg chg="undo custSel addSld delSld modSld delMainMaster">
      <pc:chgData name="Cieslak, Richard" userId="d084fc85-8b2a-4f23-b233-e0d8e5ba34d9" providerId="ADAL" clId="{35A69304-FC25-4849-BA9C-3DBEC6425ED9}" dt="2020-11-10T20:16:47.327" v="92" actId="20577"/>
      <pc:docMkLst>
        <pc:docMk/>
      </pc:docMkLst>
      <pc:sldChg chg="del">
        <pc:chgData name="Cieslak, Richard" userId="d084fc85-8b2a-4f23-b233-e0d8e5ba34d9" providerId="ADAL" clId="{35A69304-FC25-4849-BA9C-3DBEC6425ED9}" dt="2020-11-10T19:45:26.655" v="3" actId="47"/>
        <pc:sldMkLst>
          <pc:docMk/>
          <pc:sldMk cId="2372562835" sldId="256"/>
        </pc:sldMkLst>
      </pc:sldChg>
      <pc:sldChg chg="delSp del mod">
        <pc:chgData name="Cieslak, Richard" userId="d084fc85-8b2a-4f23-b233-e0d8e5ba34d9" providerId="ADAL" clId="{35A69304-FC25-4849-BA9C-3DBEC6425ED9}" dt="2020-11-10T19:45:28.537" v="4" actId="47"/>
        <pc:sldMkLst>
          <pc:docMk/>
          <pc:sldMk cId="2694810532" sldId="257"/>
        </pc:sldMkLst>
        <pc:spChg chg="del">
          <ac:chgData name="Cieslak, Richard" userId="d084fc85-8b2a-4f23-b233-e0d8e5ba34d9" providerId="ADAL" clId="{35A69304-FC25-4849-BA9C-3DBEC6425ED9}" dt="2020-11-10T19:44:27.936" v="0" actId="478"/>
          <ac:spMkLst>
            <pc:docMk/>
            <pc:sldMk cId="2694810532" sldId="257"/>
            <ac:spMk id="2" creationId="{F6AF5863-AF4B-42C3-B1D8-23E189A74359}"/>
          </ac:spMkLst>
        </pc:spChg>
        <pc:spChg chg="del">
          <ac:chgData name="Cieslak, Richard" userId="d084fc85-8b2a-4f23-b233-e0d8e5ba34d9" providerId="ADAL" clId="{35A69304-FC25-4849-BA9C-3DBEC6425ED9}" dt="2020-11-10T19:44:29.160" v="1" actId="478"/>
          <ac:spMkLst>
            <pc:docMk/>
            <pc:sldMk cId="2694810532" sldId="257"/>
            <ac:spMk id="3" creationId="{1CFF7F9B-27A0-4EF3-87A7-A38CD490FC96}"/>
          </ac:spMkLst>
        </pc:spChg>
      </pc:sldChg>
      <pc:sldChg chg="addSp delSp modSp add mod">
        <pc:chgData name="Cieslak, Richard" userId="d084fc85-8b2a-4f23-b233-e0d8e5ba34d9" providerId="ADAL" clId="{35A69304-FC25-4849-BA9C-3DBEC6425ED9}" dt="2020-11-10T20:16:47.327" v="92" actId="20577"/>
        <pc:sldMkLst>
          <pc:docMk/>
          <pc:sldMk cId="0" sldId="316"/>
        </pc:sldMkLst>
        <pc:spChg chg="mod">
          <ac:chgData name="Cieslak, Richard" userId="d084fc85-8b2a-4f23-b233-e0d8e5ba34d9" providerId="ADAL" clId="{35A69304-FC25-4849-BA9C-3DBEC6425ED9}" dt="2020-11-10T20:16:47.327" v="92" actId="20577"/>
          <ac:spMkLst>
            <pc:docMk/>
            <pc:sldMk cId="0" sldId="316"/>
            <ac:spMk id="105" creationId="{00000000-0000-0000-0000-000000000000}"/>
          </ac:spMkLst>
        </pc:spChg>
        <pc:picChg chg="add del mod">
          <ac:chgData name="Cieslak, Richard" userId="d084fc85-8b2a-4f23-b233-e0d8e5ba34d9" providerId="ADAL" clId="{35A69304-FC25-4849-BA9C-3DBEC6425ED9}" dt="2020-11-10T20:05:35.903" v="43"/>
          <ac:picMkLst>
            <pc:docMk/>
            <pc:sldMk cId="0" sldId="316"/>
            <ac:picMk id="2" creationId="{9C8B23A3-08A5-42F3-A5C9-00120DD3AACE}"/>
          </ac:picMkLst>
        </pc:picChg>
        <pc:picChg chg="add mod">
          <ac:chgData name="Cieslak, Richard" userId="d084fc85-8b2a-4f23-b233-e0d8e5ba34d9" providerId="ADAL" clId="{35A69304-FC25-4849-BA9C-3DBEC6425ED9}" dt="2020-11-10T20:15:44.948" v="80" actId="1076"/>
          <ac:picMkLst>
            <pc:docMk/>
            <pc:sldMk cId="0" sldId="316"/>
            <ac:picMk id="3" creationId="{08D8B3EB-7F4F-41D3-8345-7CD93E36C453}"/>
          </ac:picMkLst>
        </pc:picChg>
        <pc:picChg chg="mod">
          <ac:chgData name="Cieslak, Richard" userId="d084fc85-8b2a-4f23-b233-e0d8e5ba34d9" providerId="ADAL" clId="{35A69304-FC25-4849-BA9C-3DBEC6425ED9}" dt="2020-11-10T20:10:23.665" v="50" actId="1076"/>
          <ac:picMkLst>
            <pc:docMk/>
            <pc:sldMk cId="0" sldId="316"/>
            <ac:picMk id="4" creationId="{45266C06-00E1-427A-BC7A-44AEF7FEA9F4}"/>
          </ac:picMkLst>
        </pc:picChg>
        <pc:picChg chg="del mod">
          <ac:chgData name="Cieslak, Richard" userId="d084fc85-8b2a-4f23-b233-e0d8e5ba34d9" providerId="ADAL" clId="{35A69304-FC25-4849-BA9C-3DBEC6425ED9}" dt="2020-11-10T20:00:46.531" v="17" actId="478"/>
          <ac:picMkLst>
            <pc:docMk/>
            <pc:sldMk cId="0" sldId="316"/>
            <ac:picMk id="6" creationId="{049F9A5A-F71A-4B9D-8E76-8C475ECD82A1}"/>
          </ac:picMkLst>
        </pc:picChg>
        <pc:picChg chg="del mod">
          <ac:chgData name="Cieslak, Richard" userId="d084fc85-8b2a-4f23-b233-e0d8e5ba34d9" providerId="ADAL" clId="{35A69304-FC25-4849-BA9C-3DBEC6425ED9}" dt="2020-11-10T20:01:18.554" v="25" actId="478"/>
          <ac:picMkLst>
            <pc:docMk/>
            <pc:sldMk cId="0" sldId="316"/>
            <ac:picMk id="20" creationId="{47E66ECE-7A4D-4C7D-B882-921CA3FEF74D}"/>
          </ac:picMkLst>
        </pc:picChg>
        <pc:picChg chg="mod">
          <ac:chgData name="Cieslak, Richard" userId="d084fc85-8b2a-4f23-b233-e0d8e5ba34d9" providerId="ADAL" clId="{35A69304-FC25-4849-BA9C-3DBEC6425ED9}" dt="2020-11-10T20:15:57.925" v="82" actId="1076"/>
          <ac:picMkLst>
            <pc:docMk/>
            <pc:sldMk cId="0" sldId="316"/>
            <ac:picMk id="21" creationId="{7F302DB5-D893-4244-BFBF-B24780AFE439}"/>
          </ac:picMkLst>
        </pc:picChg>
        <pc:picChg chg="add mod">
          <ac:chgData name="Cieslak, Richard" userId="d084fc85-8b2a-4f23-b233-e0d8e5ba34d9" providerId="ADAL" clId="{35A69304-FC25-4849-BA9C-3DBEC6425ED9}" dt="2020-11-10T20:15:52.557" v="81" actId="1076"/>
          <ac:picMkLst>
            <pc:docMk/>
            <pc:sldMk cId="0" sldId="316"/>
            <ac:picMk id="23" creationId="{D3603592-ADB1-4A95-95A0-1E4DB4D96711}"/>
          </ac:picMkLst>
        </pc:picChg>
        <pc:picChg chg="add del mod">
          <ac:chgData name="Cieslak, Richard" userId="d084fc85-8b2a-4f23-b233-e0d8e5ba34d9" providerId="ADAL" clId="{35A69304-FC25-4849-BA9C-3DBEC6425ED9}" dt="2020-11-10T20:09:27.468" v="49" actId="3626"/>
          <ac:picMkLst>
            <pc:docMk/>
            <pc:sldMk cId="0" sldId="316"/>
            <ac:picMk id="97" creationId="{00000000-0000-0000-0000-000000000000}"/>
          </ac:picMkLst>
        </pc:picChg>
        <pc:picChg chg="mod">
          <ac:chgData name="Cieslak, Richard" userId="d084fc85-8b2a-4f23-b233-e0d8e5ba34d9" providerId="ADAL" clId="{35A69304-FC25-4849-BA9C-3DBEC6425ED9}" dt="2020-11-10T20:13:44.844" v="59" actId="3626"/>
          <ac:picMkLst>
            <pc:docMk/>
            <pc:sldMk cId="0" sldId="316"/>
            <ac:picMk id="104" creationId="{00000000-0000-0000-0000-000000000000}"/>
          </ac:picMkLst>
        </pc:picChg>
        <pc:picChg chg="add mod">
          <ac:chgData name="Cieslak, Richard" userId="d084fc85-8b2a-4f23-b233-e0d8e5ba34d9" providerId="ADAL" clId="{35A69304-FC25-4849-BA9C-3DBEC6425ED9}" dt="2020-11-10T19:57:34.004" v="16" actId="1076"/>
          <ac:picMkLst>
            <pc:docMk/>
            <pc:sldMk cId="0" sldId="316"/>
            <ac:picMk id="1026" creationId="{72E1FAF4-044D-46CB-AE5C-4128DA89D069}"/>
          </ac:picMkLst>
        </pc:picChg>
        <pc:picChg chg="add del mod">
          <ac:chgData name="Cieslak, Richard" userId="d084fc85-8b2a-4f23-b233-e0d8e5ba34d9" providerId="ADAL" clId="{35A69304-FC25-4849-BA9C-3DBEC6425ED9}" dt="2020-11-10T20:05:33.882" v="40"/>
          <ac:picMkLst>
            <pc:docMk/>
            <pc:sldMk cId="0" sldId="316"/>
            <ac:picMk id="1028" creationId="{C1318EE9-F74F-4CE3-ACF8-DACC42DE36AC}"/>
          </ac:picMkLst>
        </pc:picChg>
      </pc:sldChg>
      <pc:sldMasterChg chg="del delSldLayout">
        <pc:chgData name="Cieslak, Richard" userId="d084fc85-8b2a-4f23-b233-e0d8e5ba34d9" providerId="ADAL" clId="{35A69304-FC25-4849-BA9C-3DBEC6425ED9}" dt="2020-11-10T19:45:28.537" v="4" actId="47"/>
        <pc:sldMasterMkLst>
          <pc:docMk/>
          <pc:sldMasterMk cId="893474611" sldId="2147483648"/>
        </pc:sldMasterMkLst>
        <pc:sldLayoutChg chg="del">
          <pc:chgData name="Cieslak, Richard" userId="d084fc85-8b2a-4f23-b233-e0d8e5ba34d9" providerId="ADAL" clId="{35A69304-FC25-4849-BA9C-3DBEC6425ED9}" dt="2020-11-10T19:45:28.537" v="4" actId="47"/>
          <pc:sldLayoutMkLst>
            <pc:docMk/>
            <pc:sldMasterMk cId="893474611" sldId="2147483648"/>
            <pc:sldLayoutMk cId="2132726720" sldId="2147483649"/>
          </pc:sldLayoutMkLst>
        </pc:sldLayoutChg>
        <pc:sldLayoutChg chg="del">
          <pc:chgData name="Cieslak, Richard" userId="d084fc85-8b2a-4f23-b233-e0d8e5ba34d9" providerId="ADAL" clId="{35A69304-FC25-4849-BA9C-3DBEC6425ED9}" dt="2020-11-10T19:45:28.537" v="4" actId="47"/>
          <pc:sldLayoutMkLst>
            <pc:docMk/>
            <pc:sldMasterMk cId="893474611" sldId="2147483648"/>
            <pc:sldLayoutMk cId="2544544620" sldId="2147483650"/>
          </pc:sldLayoutMkLst>
        </pc:sldLayoutChg>
        <pc:sldLayoutChg chg="del">
          <pc:chgData name="Cieslak, Richard" userId="d084fc85-8b2a-4f23-b233-e0d8e5ba34d9" providerId="ADAL" clId="{35A69304-FC25-4849-BA9C-3DBEC6425ED9}" dt="2020-11-10T19:45:28.537" v="4" actId="47"/>
          <pc:sldLayoutMkLst>
            <pc:docMk/>
            <pc:sldMasterMk cId="893474611" sldId="2147483648"/>
            <pc:sldLayoutMk cId="3877512527" sldId="2147483651"/>
          </pc:sldLayoutMkLst>
        </pc:sldLayoutChg>
        <pc:sldLayoutChg chg="del">
          <pc:chgData name="Cieslak, Richard" userId="d084fc85-8b2a-4f23-b233-e0d8e5ba34d9" providerId="ADAL" clId="{35A69304-FC25-4849-BA9C-3DBEC6425ED9}" dt="2020-11-10T19:45:28.537" v="4" actId="47"/>
          <pc:sldLayoutMkLst>
            <pc:docMk/>
            <pc:sldMasterMk cId="893474611" sldId="2147483648"/>
            <pc:sldLayoutMk cId="228385035" sldId="2147483652"/>
          </pc:sldLayoutMkLst>
        </pc:sldLayoutChg>
        <pc:sldLayoutChg chg="del">
          <pc:chgData name="Cieslak, Richard" userId="d084fc85-8b2a-4f23-b233-e0d8e5ba34d9" providerId="ADAL" clId="{35A69304-FC25-4849-BA9C-3DBEC6425ED9}" dt="2020-11-10T19:45:28.537" v="4" actId="47"/>
          <pc:sldLayoutMkLst>
            <pc:docMk/>
            <pc:sldMasterMk cId="893474611" sldId="2147483648"/>
            <pc:sldLayoutMk cId="3371567567" sldId="2147483653"/>
          </pc:sldLayoutMkLst>
        </pc:sldLayoutChg>
        <pc:sldLayoutChg chg="del">
          <pc:chgData name="Cieslak, Richard" userId="d084fc85-8b2a-4f23-b233-e0d8e5ba34d9" providerId="ADAL" clId="{35A69304-FC25-4849-BA9C-3DBEC6425ED9}" dt="2020-11-10T19:45:28.537" v="4" actId="47"/>
          <pc:sldLayoutMkLst>
            <pc:docMk/>
            <pc:sldMasterMk cId="893474611" sldId="2147483648"/>
            <pc:sldLayoutMk cId="593833723" sldId="2147483654"/>
          </pc:sldLayoutMkLst>
        </pc:sldLayoutChg>
        <pc:sldLayoutChg chg="del">
          <pc:chgData name="Cieslak, Richard" userId="d084fc85-8b2a-4f23-b233-e0d8e5ba34d9" providerId="ADAL" clId="{35A69304-FC25-4849-BA9C-3DBEC6425ED9}" dt="2020-11-10T19:45:28.537" v="4" actId="47"/>
          <pc:sldLayoutMkLst>
            <pc:docMk/>
            <pc:sldMasterMk cId="893474611" sldId="2147483648"/>
            <pc:sldLayoutMk cId="2464199991" sldId="2147483655"/>
          </pc:sldLayoutMkLst>
        </pc:sldLayoutChg>
        <pc:sldLayoutChg chg="del">
          <pc:chgData name="Cieslak, Richard" userId="d084fc85-8b2a-4f23-b233-e0d8e5ba34d9" providerId="ADAL" clId="{35A69304-FC25-4849-BA9C-3DBEC6425ED9}" dt="2020-11-10T19:45:28.537" v="4" actId="47"/>
          <pc:sldLayoutMkLst>
            <pc:docMk/>
            <pc:sldMasterMk cId="893474611" sldId="2147483648"/>
            <pc:sldLayoutMk cId="4015905879" sldId="2147483656"/>
          </pc:sldLayoutMkLst>
        </pc:sldLayoutChg>
        <pc:sldLayoutChg chg="del">
          <pc:chgData name="Cieslak, Richard" userId="d084fc85-8b2a-4f23-b233-e0d8e5ba34d9" providerId="ADAL" clId="{35A69304-FC25-4849-BA9C-3DBEC6425ED9}" dt="2020-11-10T19:45:28.537" v="4" actId="47"/>
          <pc:sldLayoutMkLst>
            <pc:docMk/>
            <pc:sldMasterMk cId="893474611" sldId="2147483648"/>
            <pc:sldLayoutMk cId="2205322033" sldId="2147483657"/>
          </pc:sldLayoutMkLst>
        </pc:sldLayoutChg>
        <pc:sldLayoutChg chg="del">
          <pc:chgData name="Cieslak, Richard" userId="d084fc85-8b2a-4f23-b233-e0d8e5ba34d9" providerId="ADAL" clId="{35A69304-FC25-4849-BA9C-3DBEC6425ED9}" dt="2020-11-10T19:45:28.537" v="4" actId="47"/>
          <pc:sldLayoutMkLst>
            <pc:docMk/>
            <pc:sldMasterMk cId="893474611" sldId="2147483648"/>
            <pc:sldLayoutMk cId="3323128802" sldId="2147483658"/>
          </pc:sldLayoutMkLst>
        </pc:sldLayoutChg>
        <pc:sldLayoutChg chg="del">
          <pc:chgData name="Cieslak, Richard" userId="d084fc85-8b2a-4f23-b233-e0d8e5ba34d9" providerId="ADAL" clId="{35A69304-FC25-4849-BA9C-3DBEC6425ED9}" dt="2020-11-10T19:45:28.537" v="4" actId="47"/>
          <pc:sldLayoutMkLst>
            <pc:docMk/>
            <pc:sldMasterMk cId="893474611" sldId="2147483648"/>
            <pc:sldLayoutMk cId="1784103631" sldId="2147483659"/>
          </pc:sldLayoutMkLst>
        </pc:sldLayoutChg>
      </pc:sldMasterChg>
    </pc:docChg>
  </pc:docChgLst>
  <pc:docChgLst>
    <pc:chgData name="Richard Cieslak" userId="d084fc85-8b2a-4f23-b233-e0d8e5ba34d9" providerId="ADAL" clId="{BE87E53D-FEFF-4443-89D8-0814E4153601}"/>
    <pc:docChg chg="modSld">
      <pc:chgData name="Richard Cieslak" userId="d084fc85-8b2a-4f23-b233-e0d8e5ba34d9" providerId="ADAL" clId="{BE87E53D-FEFF-4443-89D8-0814E4153601}" dt="2020-12-02T19:58:19.457" v="70" actId="20577"/>
      <pc:docMkLst>
        <pc:docMk/>
      </pc:docMkLst>
      <pc:sldChg chg="addSp delSp modSp mod">
        <pc:chgData name="Richard Cieslak" userId="d084fc85-8b2a-4f23-b233-e0d8e5ba34d9" providerId="ADAL" clId="{BE87E53D-FEFF-4443-89D8-0814E4153601}" dt="2020-12-02T19:58:19.457" v="70" actId="20577"/>
        <pc:sldMkLst>
          <pc:docMk/>
          <pc:sldMk cId="0" sldId="316"/>
        </pc:sldMkLst>
        <pc:spChg chg="add del mod">
          <ac:chgData name="Richard Cieslak" userId="d084fc85-8b2a-4f23-b233-e0d8e5ba34d9" providerId="ADAL" clId="{BE87E53D-FEFF-4443-89D8-0814E4153601}" dt="2020-12-02T19:56:18.521" v="25"/>
          <ac:spMkLst>
            <pc:docMk/>
            <pc:sldMk cId="0" sldId="316"/>
            <ac:spMk id="2" creationId="{99ED10F8-625B-47D0-A0D6-DA6B96FEABF8}"/>
          </ac:spMkLst>
        </pc:spChg>
        <pc:spChg chg="add mod">
          <ac:chgData name="Richard Cieslak" userId="d084fc85-8b2a-4f23-b233-e0d8e5ba34d9" providerId="ADAL" clId="{BE87E53D-FEFF-4443-89D8-0814E4153601}" dt="2020-12-02T19:58:19.457" v="70" actId="20577"/>
          <ac:spMkLst>
            <pc:docMk/>
            <pc:sldMk cId="0" sldId="316"/>
            <ac:spMk id="5" creationId="{A4660BD7-5E05-4E35-99DD-C0921130AB1A}"/>
          </ac:spMkLst>
        </pc:spChg>
        <pc:spChg chg="mod">
          <ac:chgData name="Richard Cieslak" userId="d084fc85-8b2a-4f23-b233-e0d8e5ba34d9" providerId="ADAL" clId="{BE87E53D-FEFF-4443-89D8-0814E4153601}" dt="2020-12-02T19:53:42.778" v="10" actId="20577"/>
          <ac:spMkLst>
            <pc:docMk/>
            <pc:sldMk cId="0" sldId="316"/>
            <ac:spMk id="10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426-BD64-4263-9D02-F8AF08AE5FD5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26571-623E-44BC-AE12-3113A40CC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3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981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061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774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367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924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404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632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943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999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022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115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32727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rcieslak@hempsteadschools.org" TargetMode="External"/><Relationship Id="rId13" Type="http://schemas.openxmlformats.org/officeDocument/2006/relationships/image" Target="../media/image8.png"/><Relationship Id="rId18" Type="http://schemas.openxmlformats.org/officeDocument/2006/relationships/hyperlink" Target="https://signin.acellus.com/SignIn/" TargetMode="External"/><Relationship Id="rId3" Type="http://schemas.openxmlformats.org/officeDocument/2006/relationships/image" Target="../media/image1.jpeg"/><Relationship Id="rId21" Type="http://schemas.openxmlformats.org/officeDocument/2006/relationships/hyperlink" Target="https://clever.com/oauth/authorize?channel=clever&amp;client_id=4c63c1cf623dce82caac&amp;confirmed=true&amp;district_id=5bca71a2d2512c0001c84c17&amp;redirect_uri=https%3A%2F%2Fclever.com%2Fin%2Fauth_callback&amp;response_type=code&amp;state=04e0511304d037122c44a6af4897125ccb717a823cf6c6c81e3697b04ba57af9" TargetMode="External"/><Relationship Id="rId7" Type="http://schemas.openxmlformats.org/officeDocument/2006/relationships/image" Target="../media/image5.jpeg"/><Relationship Id="rId12" Type="http://schemas.openxmlformats.org/officeDocument/2006/relationships/hyperlink" Target="https://www.hempsteadschools.org/" TargetMode="External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clever.com/oauth/authorize?response_type=code&amp;client_id=b622ee8191c662d7573d&amp;redirect_uri=https%3A%2F%2Fnewsela.com%2Fclever&amp;target=%3BYjYyMmVlODE5MWM2NjJkNzU3M2Q%3D%3BaHR0cHM6Ly9uZXdzZWxhLmNvbS9jbGV2ZXI%3D%3B%3BY29kZQ%3D%3D%3B&amp;district_id=5bca71a2d2512c0001c84c17" TargetMode="Externa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hyperlink" Target="https://edu.gcfglobal.org/en/subjects/tech/" TargetMode="External"/><Relationship Id="rId10" Type="http://schemas.openxmlformats.org/officeDocument/2006/relationships/hyperlink" Target="https://www.microsoft.com/en-us/microsoft-365/microsoft-teams/log-in" TargetMode="External"/><Relationship Id="rId19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hyperlink" Target="https://app.schoology.com/login" TargetMode="External"/><Relationship Id="rId2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 descr="Transparent Cartoon Desk Png - Transparent Background Desk Cartoon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7703" y="3735769"/>
            <a:ext cx="4485067" cy="215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201" y="4846868"/>
            <a:ext cx="3126665" cy="215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9918" y="4846868"/>
            <a:ext cx="3126665" cy="215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3634" y="4846868"/>
            <a:ext cx="3126665" cy="215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6">
            <a:alphaModFix/>
          </a:blip>
          <a:srcRect t="-9110" b="9109"/>
          <a:stretch/>
        </p:blipFill>
        <p:spPr>
          <a:xfrm>
            <a:off x="921431" y="4115300"/>
            <a:ext cx="1394800" cy="13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6">
            <a:alphaModFix/>
          </a:blip>
          <a:srcRect t="-9110" b="9109"/>
          <a:stretch/>
        </p:blipFill>
        <p:spPr>
          <a:xfrm>
            <a:off x="2490864" y="4115300"/>
            <a:ext cx="1394800" cy="13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6">
            <a:alphaModFix/>
          </a:blip>
          <a:srcRect t="-9110" b="9109"/>
          <a:stretch/>
        </p:blipFill>
        <p:spPr>
          <a:xfrm>
            <a:off x="4468448" y="4115300"/>
            <a:ext cx="1394800" cy="13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6">
            <a:alphaModFix/>
          </a:blip>
          <a:srcRect t="-9110" b="9109"/>
          <a:stretch/>
        </p:blipFill>
        <p:spPr>
          <a:xfrm>
            <a:off x="5984164" y="4115300"/>
            <a:ext cx="1394800" cy="13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6">
            <a:alphaModFix/>
          </a:blip>
          <a:srcRect t="-9110" b="9109"/>
          <a:stretch/>
        </p:blipFill>
        <p:spPr>
          <a:xfrm>
            <a:off x="7936097" y="4115300"/>
            <a:ext cx="1394800" cy="13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6">
            <a:alphaModFix/>
          </a:blip>
          <a:srcRect t="-9110" b="9109"/>
          <a:stretch/>
        </p:blipFill>
        <p:spPr>
          <a:xfrm>
            <a:off x="9410264" y="4115300"/>
            <a:ext cx="1394800" cy="13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3833" y="2060503"/>
            <a:ext cx="843832" cy="122563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3137295" y="1867955"/>
            <a:ext cx="5364613" cy="1881561"/>
          </a:xfrm>
          <a:prstGeom prst="rect">
            <a:avLst/>
          </a:prstGeom>
          <a:solidFill>
            <a:srgbClr val="F3F3F3"/>
          </a:solidFill>
          <a:ln w="762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200"/>
              <a:defRPr/>
            </a:pPr>
            <a:r>
              <a:rPr lang="en" sz="1600" b="1" i="1" kern="0" dirty="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Welcome to </a:t>
            </a:r>
          </a:p>
          <a:p>
            <a:pPr algn="ctr" defTabSz="1219170">
              <a:buClr>
                <a:srgbClr val="000000"/>
              </a:buClr>
              <a:buSzPts val="1200"/>
              <a:defRPr/>
            </a:pPr>
            <a:r>
              <a:rPr lang="en" sz="1600" b="1" i="1" u="sng" kern="0" dirty="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Careers and Technical Education!</a:t>
            </a:r>
            <a:endParaRPr sz="1600" b="1" i="1" u="sng" kern="0" dirty="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algn="ctr" defTabSz="1219170">
              <a:buClr>
                <a:srgbClr val="000000"/>
              </a:buClr>
              <a:buSzPts val="900"/>
              <a:defRPr/>
            </a:pPr>
            <a:r>
              <a:rPr lang="en" sz="1200" b="1" kern="0" dirty="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Each computer links to a different website:</a:t>
            </a:r>
          </a:p>
          <a:p>
            <a:pPr algn="ctr" defTabSz="1219170">
              <a:buClr>
                <a:srgbClr val="000000"/>
              </a:buClr>
              <a:buSzPts val="900"/>
              <a:defRPr/>
            </a:pPr>
            <a:endParaRPr lang="en" sz="1200" b="1" kern="0" dirty="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algn="ctr" defTabSz="1219170">
              <a:buClr>
                <a:srgbClr val="000000"/>
              </a:buClr>
              <a:buSzPts val="900"/>
              <a:defRPr/>
            </a:pPr>
            <a:r>
              <a:rPr lang="en-US" sz="1200" b="1" kern="0" dirty="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Teams	Clever	Newsela</a:t>
            </a:r>
          </a:p>
          <a:p>
            <a:pPr algn="ctr" defTabSz="1219170">
              <a:buClr>
                <a:srgbClr val="000000"/>
              </a:buClr>
              <a:buSzPts val="900"/>
              <a:defRPr/>
            </a:pPr>
            <a:r>
              <a:rPr lang="en-US" sz="1200" b="1" kern="0" dirty="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GCF Global	</a:t>
            </a:r>
            <a:r>
              <a:rPr lang="en-US" sz="1200" b="1" kern="0" dirty="0" err="1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Acellus</a:t>
            </a:r>
            <a:r>
              <a:rPr lang="en-US" sz="1200" b="1" kern="0" dirty="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	</a:t>
            </a:r>
          </a:p>
          <a:p>
            <a:pPr algn="ctr" defTabSz="1219170">
              <a:buClr>
                <a:srgbClr val="000000"/>
              </a:buClr>
              <a:buSzPts val="900"/>
              <a:defRPr/>
            </a:pPr>
            <a:endParaRPr lang="en-US" sz="1200" b="1" kern="0" dirty="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algn="ctr" defTabSz="1219170">
              <a:buClr>
                <a:srgbClr val="000000"/>
              </a:buClr>
              <a:buSzPts val="900"/>
              <a:defRPr/>
            </a:pPr>
            <a:r>
              <a:rPr lang="en-US" sz="1200" b="1" kern="0" dirty="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Email address: </a:t>
            </a:r>
            <a:r>
              <a:rPr lang="en-US" sz="1200" b="1" kern="0" dirty="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  <a:hlinkClick r:id="rId8"/>
              </a:rPr>
              <a:t>rcieslak@hempsteadschools.org</a:t>
            </a:r>
            <a:endParaRPr lang="en-US" sz="1200" kern="0" dirty="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algn="ctr" defTabSz="1219170">
              <a:buClr>
                <a:srgbClr val="000000"/>
              </a:buClr>
              <a:buSzPts val="900"/>
              <a:defRPr/>
            </a:pPr>
            <a:endParaRPr sz="1200" b="1" kern="0" dirty="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18485" y="2720499"/>
            <a:ext cx="1137548" cy="13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con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09028160-4C65-4BCC-99D2-20084E3A22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2414" y="4455738"/>
            <a:ext cx="841420" cy="782257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7FDCB38A-2432-466D-AB09-9E46EA0D38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68450" y="861219"/>
            <a:ext cx="880981" cy="933715"/>
          </a:xfrm>
          <a:prstGeom prst="rect">
            <a:avLst/>
          </a:prstGeom>
        </p:spPr>
      </p:pic>
      <p:pic>
        <p:nvPicPr>
          <p:cNvPr id="19" name="Picture 2">
            <a:hlinkClick r:id="rId14"/>
            <a:extLst>
              <a:ext uri="{FF2B5EF4-FFF2-40B4-BE49-F238E27FC236}">
                <a16:creationId xmlns:a16="http://schemas.microsoft.com/office/drawing/2014/main" id="{3ACA12E4-0159-4F83-93D9-C543401B9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82" y="850532"/>
            <a:ext cx="880981" cy="88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16"/>
            <a:extLst>
              <a:ext uri="{FF2B5EF4-FFF2-40B4-BE49-F238E27FC236}">
                <a16:creationId xmlns:a16="http://schemas.microsoft.com/office/drawing/2014/main" id="{7F302DB5-D893-4244-BFBF-B24780AFE4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26921" y="4455161"/>
            <a:ext cx="1173450" cy="802819"/>
          </a:xfrm>
          <a:prstGeom prst="rect">
            <a:avLst/>
          </a:prstGeom>
        </p:spPr>
      </p:pic>
      <p:pic>
        <p:nvPicPr>
          <p:cNvPr id="4" name="Picture 3" descr="A picture containing text, container, blue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45266C06-00E1-427A-BC7A-44AEF7FEA9F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22267" y="4408052"/>
            <a:ext cx="1170794" cy="841527"/>
          </a:xfrm>
          <a:prstGeom prst="rect">
            <a:avLst/>
          </a:prstGeom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72E1FAF4-044D-46CB-AE5C-4128DA89D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94" y="448738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hlinkClick r:id="rId21"/>
            <a:extLst>
              <a:ext uri="{FF2B5EF4-FFF2-40B4-BE49-F238E27FC236}">
                <a16:creationId xmlns:a16="http://schemas.microsoft.com/office/drawing/2014/main" id="{D3603592-ADB1-4A95-95A0-1E4DB4D9671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60640" y="4449850"/>
            <a:ext cx="1187063" cy="788145"/>
          </a:xfrm>
          <a:prstGeom prst="rect">
            <a:avLst/>
          </a:prstGeom>
        </p:spPr>
      </p:pic>
      <p:pic>
        <p:nvPicPr>
          <p:cNvPr id="3" name="Picture 2">
            <a:hlinkClick r:id="rId23"/>
            <a:extLst>
              <a:ext uri="{FF2B5EF4-FFF2-40B4-BE49-F238E27FC236}">
                <a16:creationId xmlns:a16="http://schemas.microsoft.com/office/drawing/2014/main" id="{08D8B3EB-7F4F-41D3-8345-7CD93E36C45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71329" y="4446599"/>
            <a:ext cx="1233869" cy="8577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660BD7-5E05-4E35-99DD-C0921130AB1A}"/>
              </a:ext>
            </a:extLst>
          </p:cNvPr>
          <p:cNvSpPr txBox="1"/>
          <p:nvPr/>
        </p:nvSpPr>
        <p:spPr>
          <a:xfrm>
            <a:off x="1974755" y="926619"/>
            <a:ext cx="1032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Hard work</a:t>
            </a:r>
          </a:p>
          <a:p>
            <a:r>
              <a:rPr lang="en-US" sz="1400" dirty="0">
                <a:solidFill>
                  <a:schemeClr val="bg1"/>
                </a:solidFill>
              </a:rPr>
              <a:t>definitely Pays off!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39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Chelsea Market</vt:lpstr>
      <vt:lpstr>2_Office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Cieslak, Richard</dc:creator>
  <cp:lastModifiedBy>Richard Cieslak</cp:lastModifiedBy>
  <cp:revision>2</cp:revision>
  <dcterms:created xsi:type="dcterms:W3CDTF">2020-11-10T19:42:07Z</dcterms:created>
  <dcterms:modified xsi:type="dcterms:W3CDTF">2020-12-02T19:58:23Z</dcterms:modified>
</cp:coreProperties>
</file>